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0" r:id="rId2"/>
    <p:sldId id="257" r:id="rId3"/>
    <p:sldId id="258" r:id="rId4"/>
    <p:sldId id="261" r:id="rId5"/>
    <p:sldId id="262" r:id="rId6"/>
    <p:sldId id="263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5B0A0-8A87-498C-BC7F-7314C27831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7F123-0638-4395-84B9-A12C918EFA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13A192-CB64-46AC-9F2D-9CA00EDF7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AD26D-0622-4BAB-89C3-C8DC6BC1BF4A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12051D-0275-4264-8147-5E9F05D65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AA78E-4BB0-4BDC-9236-DF458FD11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506AF-D24A-4608-80B6-2EDE92646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448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5AB6C-D6DE-4BF0-88B7-C3DF251A2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FFCB0B-D059-4182-ACEA-1DF748C692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4CF3A-41B8-4929-B071-0D5B6674D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AD26D-0622-4BAB-89C3-C8DC6BC1BF4A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27ACAF-B067-42CD-AC92-CB58528D0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579337-E4AB-4B48-8B1D-20E14B6D4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506AF-D24A-4608-80B6-2EDE92646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933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DF1D04-9E57-47F6-AEA7-A906A1BC01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CA7DFB-B2C1-40AD-B35C-2107211F0D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965B2-C590-49BF-B1F9-5876F42A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AD26D-0622-4BAB-89C3-C8DC6BC1BF4A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8A6E7B-26F7-461F-ACD5-C18D4B81C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890048-8CD0-4831-BD78-48A14D844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506AF-D24A-4608-80B6-2EDE92646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332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E85BC-ED46-4137-9AD2-CDE11CC2F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81C20-E187-443B-B1C5-23C9AD4C69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5EE208-E8A1-48E9-862B-497F8D4F4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AD26D-0622-4BAB-89C3-C8DC6BC1BF4A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D47DE-4BC9-4BDB-8130-CA3E2F6C1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185808-6455-4380-86D0-3646EAB75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506AF-D24A-4608-80B6-2EDE92646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600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BE303-568D-4C9B-9EA1-4212C4379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595A7A-E465-48C5-8410-3AC381592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DA3B29-46BF-485A-81D2-A8DF0E245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AD26D-0622-4BAB-89C3-C8DC6BC1BF4A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16493-8261-42BB-9C77-68F8067B0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B6358-1E5D-440D-A0F7-A1EBAEAF8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506AF-D24A-4608-80B6-2EDE92646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04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D7C58-8572-4A1D-81C3-CCB8CD6B8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0D402-3211-4E1C-BE7E-5899D4777D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72F0F9-08C3-46A1-ABD7-FE7D3EA334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FD0E94-CC05-40A5-8ECE-4F21B19DD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AD26D-0622-4BAB-89C3-C8DC6BC1BF4A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73EB57-F676-4355-8F92-666FC19D4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C544E5-A476-4CF3-A48E-F773BF4C4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506AF-D24A-4608-80B6-2EDE92646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419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C265F-2514-4F6D-9490-3C9308EE7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3AB529-FA8C-40DE-8B49-FBD69894A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BB831-1B9F-4F64-BAEA-1188623161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E6FABB-38EE-4B75-B3EA-6AC99E0DEC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CC4B3C-81A8-4B5E-BF4D-CFE1027276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C70339-126D-4AFC-8859-95745FD2E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AD26D-0622-4BAB-89C3-C8DC6BC1BF4A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292761-CB2F-42E0-917E-404496704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67961D-3BD4-4617-AA05-6011F0503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506AF-D24A-4608-80B6-2EDE92646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22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5D3E6-6B50-4E1D-9E4E-B48B1D03D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3CA2C-11F9-4B72-AB88-EFE60EBA0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AD26D-0622-4BAB-89C3-C8DC6BC1BF4A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518EA4-BB22-4F20-9A90-FEA6EAD73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B2ABF-4141-4AAF-8BE7-7272CAD9A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506AF-D24A-4608-80B6-2EDE92646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5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76FDFE-485B-462D-91C4-2882A5F87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AD26D-0622-4BAB-89C3-C8DC6BC1BF4A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AB776F-E96B-4A11-8026-442C34C32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3F94A1-A48C-41BA-AED3-DB2892ACB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506AF-D24A-4608-80B6-2EDE92646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81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488DE-62DE-4975-AA72-31FCA29B3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1003B-2EC6-4E67-8502-4DAB992A83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1FE52E-6F5E-494A-B319-257AF4744B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F153B8-61AE-45B4-8982-2267613E1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AD26D-0622-4BAB-89C3-C8DC6BC1BF4A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8222F0-C354-420B-9668-A93FD9C2E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2FDAF7-C7EA-4400-B491-05C54BC9B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506AF-D24A-4608-80B6-2EDE92646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103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9F62A-FBB9-4DC5-A62E-4258B426E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092E68-EB19-418D-8498-F82A8EE972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9D5517-D2E4-43FA-BB01-09FD16AC89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F1B34-86BC-4C33-BA4F-95EF08CBF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AD26D-0622-4BAB-89C3-C8DC6BC1BF4A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949EFE-D467-4DA4-8F85-347CBFB51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42E3E8-1DE5-43AC-9FD5-C5864147C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506AF-D24A-4608-80B6-2EDE92646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347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11F996-E587-46E8-B9C4-55676A7EB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0F75C8-F797-462F-82CC-8D45F4BF2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8446EB-7ABE-4AE0-9664-FF7D656B87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9AD26D-0622-4BAB-89C3-C8DC6BC1BF4A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AD53D1-5E0F-4375-9F8A-4E88921E7A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67383F-CD8B-4BF6-B19A-F20A8505CB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1506AF-D24A-4608-80B6-2EDE92646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269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" Target="slide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7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slide" Target="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Beveled 1">
            <a:extLst>
              <a:ext uri="{FF2B5EF4-FFF2-40B4-BE49-F238E27FC236}">
                <a16:creationId xmlns:a16="http://schemas.microsoft.com/office/drawing/2014/main" id="{A7B7A19E-D25F-47D7-B937-D7270C999A78}"/>
              </a:ext>
            </a:extLst>
          </p:cNvPr>
          <p:cNvSpPr/>
          <p:nvPr/>
        </p:nvSpPr>
        <p:spPr>
          <a:xfrm>
            <a:off x="-78442" y="0"/>
            <a:ext cx="12192000" cy="6858000"/>
          </a:xfrm>
          <a:prstGeom prst="bevel">
            <a:avLst/>
          </a:prstGeom>
          <a:solidFill>
            <a:srgbClr val="002060"/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3B1009-8A68-4172-9839-763A52B3637B}"/>
              </a:ext>
            </a:extLst>
          </p:cNvPr>
          <p:cNvSpPr txBox="1"/>
          <p:nvPr/>
        </p:nvSpPr>
        <p:spPr>
          <a:xfrm>
            <a:off x="1949824" y="1694329"/>
            <a:ext cx="72076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solidFill>
                  <a:schemeClr val="accent6">
                    <a:lumMod val="50000"/>
                  </a:schemeClr>
                </a:solidFill>
                <a:latin typeface="A Charming Font Leftleaning" panose="00000400000000000000" pitchFamily="2" charset="0"/>
              </a:rPr>
              <a:t>BEGIN THE GAME</a:t>
            </a:r>
          </a:p>
        </p:txBody>
      </p:sp>
      <p:sp>
        <p:nvSpPr>
          <p:cNvPr id="5" name="Scroll: Horizontal 4">
            <a:extLst>
              <a:ext uri="{FF2B5EF4-FFF2-40B4-BE49-F238E27FC236}">
                <a16:creationId xmlns:a16="http://schemas.microsoft.com/office/drawing/2014/main" id="{1479B1EE-E234-432B-B103-8034C2BCF60D}"/>
              </a:ext>
            </a:extLst>
          </p:cNvPr>
          <p:cNvSpPr/>
          <p:nvPr/>
        </p:nvSpPr>
        <p:spPr>
          <a:xfrm>
            <a:off x="1196788" y="3832412"/>
            <a:ext cx="9641541" cy="1922929"/>
          </a:xfrm>
          <a:prstGeom prst="horizontalScroll">
            <a:avLst/>
          </a:prstGeom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C0F554-B8B9-40E3-B758-0CD3FCEEFB09}"/>
              </a:ext>
            </a:extLst>
          </p:cNvPr>
          <p:cNvSpPr txBox="1"/>
          <p:nvPr/>
        </p:nvSpPr>
        <p:spPr>
          <a:xfrm>
            <a:off x="2514600" y="4518212"/>
            <a:ext cx="66428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Comic Sans MS" panose="030F0702030302020204" pitchFamily="66" charset="0"/>
              </a:rPr>
              <a:t>CLICK HERE TO START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2A7974A-8FCB-440D-B993-F77BBA946A95}"/>
              </a:ext>
            </a:extLst>
          </p:cNvPr>
          <p:cNvSpPr/>
          <p:nvPr/>
        </p:nvSpPr>
        <p:spPr>
          <a:xfrm>
            <a:off x="1553136" y="4612281"/>
            <a:ext cx="961464" cy="5813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51B703D6-4824-4EDD-B402-D53443AB7D3E}"/>
              </a:ext>
            </a:extLst>
          </p:cNvPr>
          <p:cNvSpPr/>
          <p:nvPr/>
        </p:nvSpPr>
        <p:spPr>
          <a:xfrm>
            <a:off x="9175376" y="4612281"/>
            <a:ext cx="943535" cy="5513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92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D7F1ADA-DE77-4553-ADCB-9297E785F8C0}"/>
              </a:ext>
            </a:extLst>
          </p:cNvPr>
          <p:cNvSpPr/>
          <p:nvPr/>
        </p:nvSpPr>
        <p:spPr>
          <a:xfrm>
            <a:off x="0" y="0"/>
            <a:ext cx="12192000" cy="71269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5364AC-3F97-473A-979D-F21D44CFC408}"/>
              </a:ext>
            </a:extLst>
          </p:cNvPr>
          <p:cNvSpPr/>
          <p:nvPr/>
        </p:nvSpPr>
        <p:spPr>
          <a:xfrm>
            <a:off x="0" y="6225988"/>
            <a:ext cx="12192000" cy="63201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Beveled 7">
            <a:hlinkHover r:id="rId2" action="ppaction://hlinksldjump"/>
            <a:extLst>
              <a:ext uri="{FF2B5EF4-FFF2-40B4-BE49-F238E27FC236}">
                <a16:creationId xmlns:a16="http://schemas.microsoft.com/office/drawing/2014/main" id="{B3EAF7BD-764E-46AC-A17F-D06CE53ADEBE}"/>
              </a:ext>
            </a:extLst>
          </p:cNvPr>
          <p:cNvSpPr/>
          <p:nvPr/>
        </p:nvSpPr>
        <p:spPr>
          <a:xfrm>
            <a:off x="2590801" y="2480984"/>
            <a:ext cx="6642847" cy="564775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Beveled 8">
            <a:hlinkClick r:id="" action="ppaction://hlinkshowjump?jump=nextslide"/>
            <a:hlinkHover r:id="rId2" action="ppaction://hlinksldjump"/>
            <a:extLst>
              <a:ext uri="{FF2B5EF4-FFF2-40B4-BE49-F238E27FC236}">
                <a16:creationId xmlns:a16="http://schemas.microsoft.com/office/drawing/2014/main" id="{1B9D9E62-C8C0-4523-9237-FF1389BF4626}"/>
              </a:ext>
            </a:extLst>
          </p:cNvPr>
          <p:cNvSpPr/>
          <p:nvPr/>
        </p:nvSpPr>
        <p:spPr>
          <a:xfrm>
            <a:off x="7079874" y="5109881"/>
            <a:ext cx="1922929" cy="1142999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Beveled 9">
            <a:hlinkHover r:id="rId2" action="ppaction://hlinksldjump"/>
            <a:extLst>
              <a:ext uri="{FF2B5EF4-FFF2-40B4-BE49-F238E27FC236}">
                <a16:creationId xmlns:a16="http://schemas.microsoft.com/office/drawing/2014/main" id="{A02F46B9-F76C-4902-90A1-A260E7DDA5D8}"/>
              </a:ext>
            </a:extLst>
          </p:cNvPr>
          <p:cNvSpPr/>
          <p:nvPr/>
        </p:nvSpPr>
        <p:spPr>
          <a:xfrm>
            <a:off x="0" y="1600203"/>
            <a:ext cx="2590801" cy="3576916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Beveled 11">
            <a:hlinkHover r:id="rId2" action="ppaction://hlinksldjump"/>
            <a:extLst>
              <a:ext uri="{FF2B5EF4-FFF2-40B4-BE49-F238E27FC236}">
                <a16:creationId xmlns:a16="http://schemas.microsoft.com/office/drawing/2014/main" id="{668478EB-1F2A-4CF3-9C05-74AFEA15D251}"/>
              </a:ext>
            </a:extLst>
          </p:cNvPr>
          <p:cNvSpPr/>
          <p:nvPr/>
        </p:nvSpPr>
        <p:spPr>
          <a:xfrm>
            <a:off x="2590801" y="3045760"/>
            <a:ext cx="7799294" cy="632012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: Beveled 12">
            <a:hlinkHover r:id="rId2" action="ppaction://hlinksldjump"/>
            <a:extLst>
              <a:ext uri="{FF2B5EF4-FFF2-40B4-BE49-F238E27FC236}">
                <a16:creationId xmlns:a16="http://schemas.microsoft.com/office/drawing/2014/main" id="{69988619-41E3-4E47-8AC2-784FAB806106}"/>
              </a:ext>
            </a:extLst>
          </p:cNvPr>
          <p:cNvSpPr/>
          <p:nvPr/>
        </p:nvSpPr>
        <p:spPr>
          <a:xfrm>
            <a:off x="10665757" y="4390464"/>
            <a:ext cx="1526243" cy="1835523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lowchart: Direct Access Storage 13">
            <a:hlinkClick r:id="rId3" action="ppaction://hlinksldjump"/>
            <a:extLst>
              <a:ext uri="{FF2B5EF4-FFF2-40B4-BE49-F238E27FC236}">
                <a16:creationId xmlns:a16="http://schemas.microsoft.com/office/drawing/2014/main" id="{AEBC4400-24A5-4ED1-8923-51C6DDCD76FB}"/>
              </a:ext>
            </a:extLst>
          </p:cNvPr>
          <p:cNvSpPr/>
          <p:nvPr/>
        </p:nvSpPr>
        <p:spPr>
          <a:xfrm>
            <a:off x="-1" y="719421"/>
            <a:ext cx="927847" cy="874055"/>
          </a:xfrm>
          <a:prstGeom prst="flowChartMagneticDrum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lowchart: Direct Access Storage 1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CD16ED45-2EE4-44E0-9B0F-156E658960C7}"/>
              </a:ext>
            </a:extLst>
          </p:cNvPr>
          <p:cNvSpPr/>
          <p:nvPr/>
        </p:nvSpPr>
        <p:spPr>
          <a:xfrm>
            <a:off x="0" y="5217458"/>
            <a:ext cx="927847" cy="1008529"/>
          </a:xfrm>
          <a:prstGeom prst="flowChartMagneticDrum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27426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93A2D7-66A8-40E5-9068-5EE8276FAA50}"/>
              </a:ext>
            </a:extLst>
          </p:cNvPr>
          <p:cNvSpPr/>
          <p:nvPr/>
        </p:nvSpPr>
        <p:spPr>
          <a:xfrm>
            <a:off x="0" y="0"/>
            <a:ext cx="12192000" cy="6858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1DC8AAA-EFE1-48F2-9D25-FA6FD48208E6}"/>
              </a:ext>
            </a:extLst>
          </p:cNvPr>
          <p:cNvSpPr/>
          <p:nvPr/>
        </p:nvSpPr>
        <p:spPr>
          <a:xfrm>
            <a:off x="0" y="6279776"/>
            <a:ext cx="12192000" cy="57822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Beveled 3">
            <a:hlinkHover r:id="rId2" action="ppaction://hlinksldjump"/>
            <a:extLst>
              <a:ext uri="{FF2B5EF4-FFF2-40B4-BE49-F238E27FC236}">
                <a16:creationId xmlns:a16="http://schemas.microsoft.com/office/drawing/2014/main" id="{1E46D3DB-CA5A-4719-AF86-CA88E594746F}"/>
              </a:ext>
            </a:extLst>
          </p:cNvPr>
          <p:cNvSpPr/>
          <p:nvPr/>
        </p:nvSpPr>
        <p:spPr>
          <a:xfrm>
            <a:off x="0" y="1653988"/>
            <a:ext cx="2138082" cy="1492624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Beveled 4">
            <a:hlinkHover r:id="rId2" action="ppaction://hlinksldjump"/>
            <a:extLst>
              <a:ext uri="{FF2B5EF4-FFF2-40B4-BE49-F238E27FC236}">
                <a16:creationId xmlns:a16="http://schemas.microsoft.com/office/drawing/2014/main" id="{26F75921-95B8-4049-84A5-8E8BE434CD17}"/>
              </a:ext>
            </a:extLst>
          </p:cNvPr>
          <p:cNvSpPr/>
          <p:nvPr/>
        </p:nvSpPr>
        <p:spPr>
          <a:xfrm>
            <a:off x="3173506" y="5204012"/>
            <a:ext cx="6454588" cy="1075764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Beveled 5">
            <a:hlinkHover r:id="rId2" action="ppaction://hlinksldjump"/>
            <a:extLst>
              <a:ext uri="{FF2B5EF4-FFF2-40B4-BE49-F238E27FC236}">
                <a16:creationId xmlns:a16="http://schemas.microsoft.com/office/drawing/2014/main" id="{5E149774-06E1-4772-B835-A5D1EED626A0}"/>
              </a:ext>
            </a:extLst>
          </p:cNvPr>
          <p:cNvSpPr/>
          <p:nvPr/>
        </p:nvSpPr>
        <p:spPr>
          <a:xfrm>
            <a:off x="9628094" y="3146612"/>
            <a:ext cx="2563906" cy="3133164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4 Points 7">
            <a:hlinkHover r:id="rId2" action="ppaction://hlinksldjump"/>
            <a:extLst>
              <a:ext uri="{FF2B5EF4-FFF2-40B4-BE49-F238E27FC236}">
                <a16:creationId xmlns:a16="http://schemas.microsoft.com/office/drawing/2014/main" id="{D41139C7-5596-4E12-BBB4-4F5DD2F55A86}"/>
              </a:ext>
            </a:extLst>
          </p:cNvPr>
          <p:cNvSpPr/>
          <p:nvPr/>
        </p:nvSpPr>
        <p:spPr>
          <a:xfrm>
            <a:off x="2138082" y="2770095"/>
            <a:ext cx="1882589" cy="2057400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Direct Access Storage 6">
            <a:hlinkClick r:id="rId3" action="ppaction://hlinksldjump"/>
            <a:extLst>
              <a:ext uri="{FF2B5EF4-FFF2-40B4-BE49-F238E27FC236}">
                <a16:creationId xmlns:a16="http://schemas.microsoft.com/office/drawing/2014/main" id="{E5D3EBC2-C656-41F9-B770-5F6801C36839}"/>
              </a:ext>
            </a:extLst>
          </p:cNvPr>
          <p:cNvSpPr/>
          <p:nvPr/>
        </p:nvSpPr>
        <p:spPr>
          <a:xfrm>
            <a:off x="0" y="685800"/>
            <a:ext cx="1089212" cy="968188"/>
          </a:xfrm>
          <a:prstGeom prst="flowChartMagneticDrum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Direct Access Storage 8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136A0756-FF89-4BD4-A0A7-D61A96165BA2}"/>
              </a:ext>
            </a:extLst>
          </p:cNvPr>
          <p:cNvSpPr/>
          <p:nvPr/>
        </p:nvSpPr>
        <p:spPr>
          <a:xfrm>
            <a:off x="0" y="4975412"/>
            <a:ext cx="1290918" cy="1264023"/>
          </a:xfrm>
          <a:prstGeom prst="flowChartMagneticDrum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6941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C9BF870-3C57-4F5E-8944-1E650C79D5AD}"/>
              </a:ext>
            </a:extLst>
          </p:cNvPr>
          <p:cNvSpPr/>
          <p:nvPr/>
        </p:nvSpPr>
        <p:spPr>
          <a:xfrm>
            <a:off x="0" y="0"/>
            <a:ext cx="12192000" cy="6051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1B2A3ED-7D7D-4AAF-B074-B56FB705AADE}"/>
              </a:ext>
            </a:extLst>
          </p:cNvPr>
          <p:cNvSpPr/>
          <p:nvPr/>
        </p:nvSpPr>
        <p:spPr>
          <a:xfrm>
            <a:off x="0" y="6306671"/>
            <a:ext cx="12192000" cy="5513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Beveled 3">
            <a:hlinkHover r:id="rId2" action="ppaction://hlinksldjump"/>
            <a:extLst>
              <a:ext uri="{FF2B5EF4-FFF2-40B4-BE49-F238E27FC236}">
                <a16:creationId xmlns:a16="http://schemas.microsoft.com/office/drawing/2014/main" id="{CB2D9AF9-F5C0-42E7-951B-482BED5894D5}"/>
              </a:ext>
            </a:extLst>
          </p:cNvPr>
          <p:cNvSpPr/>
          <p:nvPr/>
        </p:nvSpPr>
        <p:spPr>
          <a:xfrm>
            <a:off x="0" y="3092824"/>
            <a:ext cx="9238129" cy="766482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Beveled 4">
            <a:hlinkHover r:id="rId2" action="ppaction://hlinksldjump"/>
            <a:extLst>
              <a:ext uri="{FF2B5EF4-FFF2-40B4-BE49-F238E27FC236}">
                <a16:creationId xmlns:a16="http://schemas.microsoft.com/office/drawing/2014/main" id="{30E9C669-0530-4CEC-BC48-905977861E0B}"/>
              </a:ext>
            </a:extLst>
          </p:cNvPr>
          <p:cNvSpPr/>
          <p:nvPr/>
        </p:nvSpPr>
        <p:spPr>
          <a:xfrm>
            <a:off x="9856694" y="4424082"/>
            <a:ext cx="2335306" cy="1882589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Beveled 5">
            <a:hlinkHover r:id="rId2" action="ppaction://hlinksldjump"/>
            <a:extLst>
              <a:ext uri="{FF2B5EF4-FFF2-40B4-BE49-F238E27FC236}">
                <a16:creationId xmlns:a16="http://schemas.microsoft.com/office/drawing/2014/main" id="{E30F80F6-F493-4670-867F-C4D20409EE5B}"/>
              </a:ext>
            </a:extLst>
          </p:cNvPr>
          <p:cNvSpPr/>
          <p:nvPr/>
        </p:nvSpPr>
        <p:spPr>
          <a:xfrm>
            <a:off x="3536576" y="2474259"/>
            <a:ext cx="1277471" cy="605118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Beveled 7">
            <a:hlinkHover r:id="rId2" action="ppaction://hlinksldjump"/>
            <a:extLst>
              <a:ext uri="{FF2B5EF4-FFF2-40B4-BE49-F238E27FC236}">
                <a16:creationId xmlns:a16="http://schemas.microsoft.com/office/drawing/2014/main" id="{854BE077-3789-4B99-9FB5-97361D8D76C4}"/>
              </a:ext>
            </a:extLst>
          </p:cNvPr>
          <p:cNvSpPr/>
          <p:nvPr/>
        </p:nvSpPr>
        <p:spPr>
          <a:xfrm>
            <a:off x="8511988" y="5634318"/>
            <a:ext cx="1344706" cy="605118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Direct Access Storage 8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27DBF034-329D-488B-AC56-6C12D30D7CE6}"/>
              </a:ext>
            </a:extLst>
          </p:cNvPr>
          <p:cNvSpPr/>
          <p:nvPr/>
        </p:nvSpPr>
        <p:spPr>
          <a:xfrm>
            <a:off x="-1" y="4773707"/>
            <a:ext cx="1075765" cy="1532964"/>
          </a:xfrm>
          <a:prstGeom prst="flowChartMagneticDrum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Direct Access Storage 9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329B170B-A6F9-4362-BDBC-D4E9EF18C14D}"/>
              </a:ext>
            </a:extLst>
          </p:cNvPr>
          <p:cNvSpPr/>
          <p:nvPr/>
        </p:nvSpPr>
        <p:spPr>
          <a:xfrm>
            <a:off x="0" y="1680882"/>
            <a:ext cx="900953" cy="1371601"/>
          </a:xfrm>
          <a:prstGeom prst="flowChartMagneticDrum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Fireball">
                <a:hlinkHover r:id="rId2" action="ppaction://hlinksldjump"/>
                <a:extLst>
                  <a:ext uri="{FF2B5EF4-FFF2-40B4-BE49-F238E27FC236}">
                    <a16:creationId xmlns:a16="http://schemas.microsoft.com/office/drawing/2014/main" id="{955B429D-4806-4AE2-9862-0AE9AD6F7AD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84669860"/>
                  </p:ext>
                </p:extLst>
              </p:nvPr>
            </p:nvGraphicFramePr>
            <p:xfrm>
              <a:off x="6668066" y="1608609"/>
              <a:ext cx="2038340" cy="154304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038340" cy="1543041"/>
                    </a:xfrm>
                    <a:prstGeom prst="rect">
                      <a:avLst/>
                    </a:prstGeom>
                  </am3d:spPr>
                  <am3d:camera>
                    <am3d:pos x="0" y="0" z="5303238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8367618" d="1000000"/>
                    <am3d:preTrans dx="7410" dy="-6956286" dz="10345687"/>
                    <am3d:scale>
                      <am3d:sx n="1000000" d="1000000"/>
                      <am3d:sy n="1000000" d="1000000"/>
                      <am3d:sz n="1000000" d="1000000"/>
                    </am3d:scale>
                    <am3d:rot ax="223537" ay="1177048" az="7515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44803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Fireball">
                <a:hlinkHover r:id="rId2" action="ppaction://hlinksldjump"/>
                <a:extLst>
                  <a:ext uri="{FF2B5EF4-FFF2-40B4-BE49-F238E27FC236}">
                    <a16:creationId xmlns:a16="http://schemas.microsoft.com/office/drawing/2014/main" id="{955B429D-4806-4AE2-9862-0AE9AD6F7AD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668066" y="1608609"/>
                <a:ext cx="2038340" cy="1543041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Star: 4 Points 12">
            <a:hlinkHover r:id="rId2" action="ppaction://hlinksldjump"/>
            <a:extLst>
              <a:ext uri="{FF2B5EF4-FFF2-40B4-BE49-F238E27FC236}">
                <a16:creationId xmlns:a16="http://schemas.microsoft.com/office/drawing/2014/main" id="{CF83D417-930E-4BD3-9524-DC714D9FCAD6}"/>
              </a:ext>
            </a:extLst>
          </p:cNvPr>
          <p:cNvSpPr/>
          <p:nvPr/>
        </p:nvSpPr>
        <p:spPr>
          <a:xfrm>
            <a:off x="2151528" y="4303059"/>
            <a:ext cx="1949824" cy="1775012"/>
          </a:xfrm>
          <a:prstGeom prst="star4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8703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 0.033 0.027 0.06 0.06 0.06 C 0.099 0.06 0.113 0.03 0.119 0.012 L 0.125 -0.012 C 0.131 -0.03 0.146 -0.06 0.19 -0.06 C 0.218 -0.06 0.25 -0.033 0.25 0 C 0.25 0.033 0.218 0.06 0.19 0.06 C 0.146 0.06 0.131 0.03 0.125 0.012 L 0.119 -0.012 C 0.113 -0.03 0.099 -0.06 0.06 -0.06 C 0.027 -0.06 0 -0.033 0 0 Z" pathEditMode="relative" ptsTypes="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F2DE8DB-6F48-477D-BA4F-33053ED1158E}"/>
              </a:ext>
            </a:extLst>
          </p:cNvPr>
          <p:cNvSpPr/>
          <p:nvPr/>
        </p:nvSpPr>
        <p:spPr>
          <a:xfrm>
            <a:off x="0" y="0"/>
            <a:ext cx="12304059" cy="56477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A7494EB-97CD-42E9-B54E-15873132D49F}"/>
              </a:ext>
            </a:extLst>
          </p:cNvPr>
          <p:cNvSpPr/>
          <p:nvPr/>
        </p:nvSpPr>
        <p:spPr>
          <a:xfrm>
            <a:off x="0" y="6333565"/>
            <a:ext cx="12192000" cy="52443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Beveled 3">
            <a:hlinkHover r:id="rId2" action="ppaction://hlinksldjump"/>
            <a:extLst>
              <a:ext uri="{FF2B5EF4-FFF2-40B4-BE49-F238E27FC236}">
                <a16:creationId xmlns:a16="http://schemas.microsoft.com/office/drawing/2014/main" id="{04A1A562-A3FC-47EC-8E0A-A4B8936249A6}"/>
              </a:ext>
            </a:extLst>
          </p:cNvPr>
          <p:cNvSpPr/>
          <p:nvPr/>
        </p:nvSpPr>
        <p:spPr>
          <a:xfrm>
            <a:off x="0" y="3160059"/>
            <a:ext cx="8216153" cy="1062317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B9DC6BF-439D-4C0A-964A-1E6CBCE31653}"/>
              </a:ext>
            </a:extLst>
          </p:cNvPr>
          <p:cNvGrpSpPr/>
          <p:nvPr/>
        </p:nvGrpSpPr>
        <p:grpSpPr>
          <a:xfrm>
            <a:off x="8754035" y="1344706"/>
            <a:ext cx="2958355" cy="4397188"/>
            <a:chOff x="8754035" y="1344706"/>
            <a:chExt cx="2958355" cy="4397188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569351A-CC39-4C52-BE0C-F9F60CED7DBD}"/>
                </a:ext>
              </a:extLst>
            </p:cNvPr>
            <p:cNvSpPr/>
            <p:nvPr/>
          </p:nvSpPr>
          <p:spPr>
            <a:xfrm>
              <a:off x="10313894" y="3025588"/>
              <a:ext cx="900954" cy="11967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1C33E80-C6B6-440C-A4E1-5D4A35AB837C}"/>
                </a:ext>
              </a:extLst>
            </p:cNvPr>
            <p:cNvSpPr/>
            <p:nvPr/>
          </p:nvSpPr>
          <p:spPr>
            <a:xfrm>
              <a:off x="9480176" y="1344706"/>
              <a:ext cx="699248" cy="5647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5D1D0D3-DE7D-4982-AC48-6DE7BC5F71EC}"/>
                </a:ext>
              </a:extLst>
            </p:cNvPr>
            <p:cNvSpPr/>
            <p:nvPr/>
          </p:nvSpPr>
          <p:spPr>
            <a:xfrm>
              <a:off x="9049871" y="4329953"/>
              <a:ext cx="699248" cy="84716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4362522-61C7-45BB-A24F-7053CE438D98}"/>
                </a:ext>
              </a:extLst>
            </p:cNvPr>
            <p:cNvSpPr/>
            <p:nvPr/>
          </p:nvSpPr>
          <p:spPr>
            <a:xfrm>
              <a:off x="8754035" y="2985247"/>
              <a:ext cx="699248" cy="44375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B68F460-1B79-4C45-BF7C-870951372953}"/>
                </a:ext>
              </a:extLst>
            </p:cNvPr>
            <p:cNvSpPr/>
            <p:nvPr/>
          </p:nvSpPr>
          <p:spPr>
            <a:xfrm>
              <a:off x="10515600" y="5082988"/>
              <a:ext cx="699248" cy="6589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104D720-1F5F-48FE-BB85-67EF1FAE694A}"/>
                </a:ext>
              </a:extLst>
            </p:cNvPr>
            <p:cNvSpPr/>
            <p:nvPr/>
          </p:nvSpPr>
          <p:spPr>
            <a:xfrm>
              <a:off x="11013142" y="1532965"/>
              <a:ext cx="699248" cy="82027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0B0EF8F-7981-46A5-88CF-1AD703675D0B}"/>
                </a:ext>
              </a:extLst>
            </p:cNvPr>
            <p:cNvSpPr/>
            <p:nvPr/>
          </p:nvSpPr>
          <p:spPr>
            <a:xfrm>
              <a:off x="9950824" y="2393576"/>
              <a:ext cx="363070" cy="28238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3BC1A87-AD55-448D-A17C-41FA276C5113}"/>
                </a:ext>
              </a:extLst>
            </p:cNvPr>
            <p:cNvSpPr/>
            <p:nvPr/>
          </p:nvSpPr>
          <p:spPr>
            <a:xfrm>
              <a:off x="11456894" y="4329953"/>
              <a:ext cx="255496" cy="5244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extBox 19">
            <a:hlinkHover r:id="rId2" action="ppaction://hlinksldjump"/>
            <a:extLst>
              <a:ext uri="{FF2B5EF4-FFF2-40B4-BE49-F238E27FC236}">
                <a16:creationId xmlns:a16="http://schemas.microsoft.com/office/drawing/2014/main" id="{67A5FBE5-21F1-494D-89D5-27289DB7BE49}"/>
              </a:ext>
            </a:extLst>
          </p:cNvPr>
          <p:cNvSpPr txBox="1"/>
          <p:nvPr/>
        </p:nvSpPr>
        <p:spPr>
          <a:xfrm>
            <a:off x="8579224" y="1290918"/>
            <a:ext cx="3388658" cy="46123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1" name="Flowchart: Direct Access Storage 20">
            <a:hlinkHover r:id="" action="ppaction://hlinkshowjump?jump=previousslide"/>
            <a:extLst>
              <a:ext uri="{FF2B5EF4-FFF2-40B4-BE49-F238E27FC236}">
                <a16:creationId xmlns:a16="http://schemas.microsoft.com/office/drawing/2014/main" id="{A7C1E41B-E4F1-4CD7-A649-44FB65B56729}"/>
              </a:ext>
            </a:extLst>
          </p:cNvPr>
          <p:cNvSpPr/>
          <p:nvPr/>
        </p:nvSpPr>
        <p:spPr>
          <a:xfrm>
            <a:off x="0" y="1633816"/>
            <a:ext cx="1183341" cy="1479177"/>
          </a:xfrm>
          <a:prstGeom prst="flowChartMagneticDrum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lowchart: Direct Access Storage 21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1449A77C-505C-4AA3-B66F-7CACEF29AB46}"/>
              </a:ext>
            </a:extLst>
          </p:cNvPr>
          <p:cNvSpPr/>
          <p:nvPr/>
        </p:nvSpPr>
        <p:spPr>
          <a:xfrm>
            <a:off x="-71718" y="4679576"/>
            <a:ext cx="1048870" cy="1653989"/>
          </a:xfrm>
          <a:prstGeom prst="flowChartMagneticDrum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37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8B86F7-E28B-460D-9665-8D3635AD2845}"/>
              </a:ext>
            </a:extLst>
          </p:cNvPr>
          <p:cNvSpPr/>
          <p:nvPr/>
        </p:nvSpPr>
        <p:spPr>
          <a:xfrm>
            <a:off x="0" y="0"/>
            <a:ext cx="12192000" cy="59167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603ABE-2A43-4BAE-AC93-7D90C4D148F7}"/>
              </a:ext>
            </a:extLst>
          </p:cNvPr>
          <p:cNvSpPr/>
          <p:nvPr/>
        </p:nvSpPr>
        <p:spPr>
          <a:xfrm>
            <a:off x="0" y="6172200"/>
            <a:ext cx="12192000" cy="6858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Beveled 3">
            <a:hlinkHover r:id="rId2" action="ppaction://hlinksldjump"/>
            <a:extLst>
              <a:ext uri="{FF2B5EF4-FFF2-40B4-BE49-F238E27FC236}">
                <a16:creationId xmlns:a16="http://schemas.microsoft.com/office/drawing/2014/main" id="{392204FB-03E1-4369-B863-A36C0A6640BD}"/>
              </a:ext>
            </a:extLst>
          </p:cNvPr>
          <p:cNvSpPr/>
          <p:nvPr/>
        </p:nvSpPr>
        <p:spPr>
          <a:xfrm>
            <a:off x="0" y="1775012"/>
            <a:ext cx="3630706" cy="591671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Beveled 4">
            <a:hlinkHover r:id="rId2" action="ppaction://hlinksldjump"/>
            <a:extLst>
              <a:ext uri="{FF2B5EF4-FFF2-40B4-BE49-F238E27FC236}">
                <a16:creationId xmlns:a16="http://schemas.microsoft.com/office/drawing/2014/main" id="{D8685C05-2A1A-49AA-BE4D-2FE775F5E1C9}"/>
              </a:ext>
            </a:extLst>
          </p:cNvPr>
          <p:cNvSpPr/>
          <p:nvPr/>
        </p:nvSpPr>
        <p:spPr>
          <a:xfrm>
            <a:off x="4894729" y="591671"/>
            <a:ext cx="779930" cy="2608729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Beveled 5">
            <a:hlinkHover r:id="rId2" action="ppaction://hlinksldjump"/>
            <a:extLst>
              <a:ext uri="{FF2B5EF4-FFF2-40B4-BE49-F238E27FC236}">
                <a16:creationId xmlns:a16="http://schemas.microsoft.com/office/drawing/2014/main" id="{DF521098-8DAF-46C2-BE8B-D9E493D2BAF2}"/>
              </a:ext>
            </a:extLst>
          </p:cNvPr>
          <p:cNvSpPr/>
          <p:nvPr/>
        </p:nvSpPr>
        <p:spPr>
          <a:xfrm>
            <a:off x="0" y="4397188"/>
            <a:ext cx="3859306" cy="685800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Beveled 7">
            <a:hlinkHover r:id="rId2" action="ppaction://hlinksldjump"/>
            <a:extLst>
              <a:ext uri="{FF2B5EF4-FFF2-40B4-BE49-F238E27FC236}">
                <a16:creationId xmlns:a16="http://schemas.microsoft.com/office/drawing/2014/main" id="{2360198D-9900-4B23-9563-C045B6E2C153}"/>
              </a:ext>
            </a:extLst>
          </p:cNvPr>
          <p:cNvSpPr/>
          <p:nvPr/>
        </p:nvSpPr>
        <p:spPr>
          <a:xfrm>
            <a:off x="5674659" y="3886200"/>
            <a:ext cx="6517341" cy="685800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Direct Access Storage 8">
            <a:extLst>
              <a:ext uri="{FF2B5EF4-FFF2-40B4-BE49-F238E27FC236}">
                <a16:creationId xmlns:a16="http://schemas.microsoft.com/office/drawing/2014/main" id="{7610F03D-61EF-442F-AE3F-8B8ED2CC4FE6}"/>
              </a:ext>
            </a:extLst>
          </p:cNvPr>
          <p:cNvSpPr/>
          <p:nvPr/>
        </p:nvSpPr>
        <p:spPr>
          <a:xfrm>
            <a:off x="0" y="591671"/>
            <a:ext cx="874059" cy="1183341"/>
          </a:xfrm>
          <a:prstGeom prst="flowChartMagneticDrum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Direct Access Storage 9">
            <a:extLst>
              <a:ext uri="{FF2B5EF4-FFF2-40B4-BE49-F238E27FC236}">
                <a16:creationId xmlns:a16="http://schemas.microsoft.com/office/drawing/2014/main" id="{E39C40B3-9E9D-41D0-9958-49F1114CFB8D}"/>
              </a:ext>
            </a:extLst>
          </p:cNvPr>
          <p:cNvSpPr/>
          <p:nvPr/>
        </p:nvSpPr>
        <p:spPr>
          <a:xfrm>
            <a:off x="0" y="5082988"/>
            <a:ext cx="685800" cy="1089212"/>
          </a:xfrm>
          <a:prstGeom prst="flowChartMagneticDrum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tar: 4 Points 12">
            <a:hlinkHover r:id="rId2" action="ppaction://hlinksldjump"/>
            <a:extLst>
              <a:ext uri="{FF2B5EF4-FFF2-40B4-BE49-F238E27FC236}">
                <a16:creationId xmlns:a16="http://schemas.microsoft.com/office/drawing/2014/main" id="{7BA31933-6658-4431-AFA4-B9BC26C09632}"/>
              </a:ext>
            </a:extLst>
          </p:cNvPr>
          <p:cNvSpPr/>
          <p:nvPr/>
        </p:nvSpPr>
        <p:spPr>
          <a:xfrm>
            <a:off x="3307976" y="2191871"/>
            <a:ext cx="2138083" cy="2608729"/>
          </a:xfrm>
          <a:prstGeom prst="star4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owchart: Off-page Connector 13">
            <a:hlinkHover r:id="rId2" action="ppaction://hlinksldjump"/>
            <a:extLst>
              <a:ext uri="{FF2B5EF4-FFF2-40B4-BE49-F238E27FC236}">
                <a16:creationId xmlns:a16="http://schemas.microsoft.com/office/drawing/2014/main" id="{B3BF7DC0-6D5C-4B45-912E-24234B651011}"/>
              </a:ext>
            </a:extLst>
          </p:cNvPr>
          <p:cNvSpPr/>
          <p:nvPr/>
        </p:nvSpPr>
        <p:spPr>
          <a:xfrm>
            <a:off x="3301252" y="5082988"/>
            <a:ext cx="94130" cy="1089212"/>
          </a:xfrm>
          <a:prstGeom prst="flowChartOffpageConnector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979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0.25 L -4.16667E-6 5.81132E-1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D5386F3-EB13-4177-9DDF-5B61E17FF99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FD096D-EF10-417A-89AC-80CCF9D982FA}"/>
              </a:ext>
            </a:extLst>
          </p:cNvPr>
          <p:cNvSpPr txBox="1"/>
          <p:nvPr/>
        </p:nvSpPr>
        <p:spPr>
          <a:xfrm>
            <a:off x="2393575" y="1035424"/>
            <a:ext cx="64276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latin typeface="A Charming Font Outline" panose="00000400000000000000" pitchFamily="2" charset="0"/>
              </a:rPr>
              <a:t>YOU HAVE DIED</a:t>
            </a:r>
          </a:p>
        </p:txBody>
      </p:sp>
      <p:sp>
        <p:nvSpPr>
          <p:cNvPr id="5" name="Rectangle 4">
            <a:hlinkClick r:id="" action="ppaction://hlinkshowjump?jump=endshow"/>
            <a:extLst>
              <a:ext uri="{FF2B5EF4-FFF2-40B4-BE49-F238E27FC236}">
                <a16:creationId xmlns:a16="http://schemas.microsoft.com/office/drawing/2014/main" id="{D4287868-FDB5-4479-A84D-0A9CFDEFB4CA}"/>
              </a:ext>
            </a:extLst>
          </p:cNvPr>
          <p:cNvSpPr/>
          <p:nvPr/>
        </p:nvSpPr>
        <p:spPr>
          <a:xfrm>
            <a:off x="2393575" y="3878116"/>
            <a:ext cx="6118411" cy="96818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Chevron 7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E60FB207-678B-42B8-930A-D8271110BDA3}"/>
              </a:ext>
            </a:extLst>
          </p:cNvPr>
          <p:cNvSpPr/>
          <p:nvPr/>
        </p:nvSpPr>
        <p:spPr>
          <a:xfrm flipH="1">
            <a:off x="2514602" y="4071751"/>
            <a:ext cx="1976718" cy="556692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>
            <a:hlinkClick r:id="rId2" action="ppaction://hlinksldjump"/>
            <a:extLst>
              <a:ext uri="{FF2B5EF4-FFF2-40B4-BE49-F238E27FC236}">
                <a16:creationId xmlns:a16="http://schemas.microsoft.com/office/drawing/2014/main" id="{334B7D2E-36D6-4F55-82E4-E1184B7E2AAF}"/>
              </a:ext>
            </a:extLst>
          </p:cNvPr>
          <p:cNvSpPr txBox="1"/>
          <p:nvPr/>
        </p:nvSpPr>
        <p:spPr>
          <a:xfrm>
            <a:off x="2756647" y="4071751"/>
            <a:ext cx="16965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lako-Bold" pitchFamily="2" charset="0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Try again</a:t>
            </a:r>
            <a:endParaRPr lang="en-US" sz="2800" dirty="0">
              <a:latin typeface="Alako-Bold" pitchFamily="2" charset="0"/>
            </a:endParaRPr>
          </a:p>
        </p:txBody>
      </p:sp>
      <p:sp>
        <p:nvSpPr>
          <p:cNvPr id="7" name="Arrow: Chevron 6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34AA630A-D939-43B1-BAB1-212A5CB12A7A}"/>
              </a:ext>
            </a:extLst>
          </p:cNvPr>
          <p:cNvSpPr/>
          <p:nvPr/>
        </p:nvSpPr>
        <p:spPr>
          <a:xfrm>
            <a:off x="6096000" y="4071751"/>
            <a:ext cx="2147047" cy="556692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hlinkClick r:id="" action="ppaction://hlinkshowjump?jump=endshow"/>
            <a:extLst>
              <a:ext uri="{FF2B5EF4-FFF2-40B4-BE49-F238E27FC236}">
                <a16:creationId xmlns:a16="http://schemas.microsoft.com/office/drawing/2014/main" id="{5D631423-7F1F-4F90-B2B3-9E0358A33FB8}"/>
              </a:ext>
            </a:extLst>
          </p:cNvPr>
          <p:cNvSpPr txBox="1"/>
          <p:nvPr/>
        </p:nvSpPr>
        <p:spPr>
          <a:xfrm>
            <a:off x="6521824" y="4177544"/>
            <a:ext cx="11788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  <a:latin typeface="Alberta" panose="04020500000000000000" pitchFamily="82" charset="0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EXIT</a:t>
            </a:r>
            <a:endParaRPr lang="en-US" sz="2800" dirty="0">
              <a:solidFill>
                <a:srgbClr val="FF0000"/>
              </a:solidFill>
              <a:latin typeface="Alberta" panose="04020500000000000000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9994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</TotalTime>
  <Words>13</Words>
  <Application>Microsoft Office PowerPoint</Application>
  <PresentationFormat>Widescreen</PresentationFormat>
  <Paragraphs>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 Charming Font Leftleaning</vt:lpstr>
      <vt:lpstr>A Charming Font Outline</vt:lpstr>
      <vt:lpstr>Alako-Bold</vt:lpstr>
      <vt:lpstr>Alberta</vt:lpstr>
      <vt:lpstr>Arial</vt:lpstr>
      <vt:lpstr>Calibri</vt:lpstr>
      <vt:lpstr>Calibri Light</vt:lpstr>
      <vt:lpstr>Comic Sans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Garima Gautam</dc:creator>
  <cp:lastModifiedBy>Garima Gautam</cp:lastModifiedBy>
  <cp:revision>7</cp:revision>
  <dcterms:created xsi:type="dcterms:W3CDTF">2024-08-11T05:03:34Z</dcterms:created>
  <dcterms:modified xsi:type="dcterms:W3CDTF">2025-03-06T03:08:15Z</dcterms:modified>
</cp:coreProperties>
</file>

<file path=docProps/thumbnail.jpeg>
</file>